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8AA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B8AA9C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2B705"/>
                </a:solidFill>
              </a:rPr>
              <a:t>FULLPLATE · CONCEPT PITCH / 2026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FFF8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 food delivery.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FFF8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Fair to the last bite.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8AA9C"/>
                </a:solidFill>
              </a:rPr>
              <a:t>Curated regional dining, 8–12% fair kitchen commission, transparent receipts and dignity for delivery partners. Built for true food lovers.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FFF8EC"/>
                </a:solidFill>
              </a:rPr>
              <a:t>↗ Every meal on a real plate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FFF8EC"/>
                </a:solidFill>
              </a:rPr>
              <a:t>↗ Bengaluru launch market · fictional concept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FFF8EC"/>
                </a:solidFill>
              </a:rPr>
              <a:t>↗ Transparent multi-stakeholder ecosystem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211C18"/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MEAL ON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REAL 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ETHICAL FOOD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B8AA9C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B8AA9C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B8AA9C"/>
                </a:solidFill>
              </a:rPr>
              <a:t>01 / 13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01 / THE PROBLEM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broken plate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food delivery.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Deep platform discounts paid by squeezing kitchens (30% cut). Hidden platform &amp; surge fees. Leaky plastic containers. Algorithmic pressure on gig riders.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30% average restaurant commissions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₹50+ opaque fees at checkout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Cold meals in single-use plastic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Exhausted riders with zero safety net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 BILL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₹826.12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DELIVERY: ₹35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PLATFORM: ₹0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SURGE: ₹0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02 / 13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02 / THE SOLUTION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transparent kitchen,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fair table.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Fair Kitchen Charter capping commissions at 8–12%. Zero hidden markups. Engineered heat-retaining thali trays and guaranteed floor pay with waiting compensation for riders.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Fair commissions: 8–12% capped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Real Thali Trays: Zero spills, stays hot 45 min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Ethical fleet: ₹120/hr floor + ₹3/min waiting pay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COOK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PACK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03 / 13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03 / THE CUSTOMER APP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Explore curated kitchens,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algorithms.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Rich editorial food stories, interactive cuisine map from Kashmir to Kanyakumari, signature plate builder, live kitchen stage tracker and transparent itemized bills.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Custom Plate Builder (rice, dal, curries, sides)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Stage-by-stage cooking tracker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Zero menu price markups vs dine-in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MEAL ON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REAL 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ETHICAL FOOD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04 / 13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04 / KITCHEN TABLET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Run service smoothly,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stressed.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A dedicated kitchen console: visual Kanban board, instant KOT printer integration, one-tap pause controls, explicit promo opt-ins and transparent daily payouts.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Visual KOT board with prep countdowns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Sound notifications for new orders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T+1 automated bank settlement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MEAL ON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REAL 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ETHICAL FOOD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05 / 13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05 / RIDER PARTNER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Safe deliveries,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respect on every drop.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Sensible batch radius limits, automated waiting compensation after 5 minutes, free monsoon rain gear, health insurance and native Kannada and Hindi interface overlays.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Fair dispatch within 3.5 km radius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Waiting pay from minute 6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Full medical &amp; accidental insurance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MEAL ON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REAL 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ETHICAL FOOD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06 / 13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06 / HOW IT WORKS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Cook. Pack.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Ride. Plate.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Four synchronized surfaces working in harmony: Customer orders, Kitchen receives KOT &amp; prepares thali, Rider delivers with hot bag, and /ops monitors fleet SLA.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Real-time state synchronization via SimBus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Audio cues on kitchen and rider actions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Complete operational visibility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COOK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PACK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07 / 13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07 / THE OPPORTUNITY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premium home meal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revolution.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Discerning urban diners crave regional authenticity and honest sourcing over discount-driven fast food. High repeat frequency driven by trust.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Bengaluru · illustrative launch hub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₹15,000 Cr urban premium dining market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High retention among working professionals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BLR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BENGALURU HUB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Koramangala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Indiranagar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08 / 13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08 / BUSINESS MODEL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Sustainable economics,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fair margins.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8–12% commission funds platform engineering and fleet operations. Diners pay an honest ₹35 delivery fee. No sneaky surge or handling markups.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Kitchen commission: 8–12% (vs 28–32%)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Delivery fee: ₹35 flat under 4 km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FullPlate Plus: ₹199/quarter loyalty membership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 BILL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₹826.12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DELIVERY: ₹35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PLATFORM: ₹0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SURGE: ₹0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09 / 13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09 / ILLUSTRATIVE TRACTION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Demonstrated system,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proven prototype.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Fully working multi-role system with synchronized customer, kitchen, rider and ops dashboard. All numbers illustrative for concept showcase.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15 curated kitchens in pilot seed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187 authentic regional recipes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₹826 average thali basket size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100% verified prototype flows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 KITCHENS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187 DISHES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₹0 SURPRISE FEES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 TRANSPARENT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10 / 13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10 / ROADMAP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Bengaluru hubs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pan-India tables.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Phase 1: Koramangala &amp; Indiranagar pilot. Phase 2: Eco-packaging hub network. Phase 3: Regional expansion to Hyderabad, Mumbai and Chennai.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Q1: 50 cloud kitchens &amp; 100 EV riders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Q2: Biodegradable bagasse tray network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Q3: Multi-city regional food map launch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COOK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PACK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11 / 13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8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5E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7263D"/>
                </a:solidFill>
              </a:rPr>
              <a:t>11 / THE TEAM + ASK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Culinary heritage meets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1E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operating discipline.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B5E55"/>
                </a:solidFill>
              </a:rPr>
              <a:t>Dr. Rohini Varma (Food Anthropologist &amp; CEO), Chef Ananya Sen (Culinary Director), Arjun Nair (Systems &amp; Tech). Seed ask: ₹4 Cr for fleet hubs &amp; kitchen onboarding.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12 pilot kitchens onboarded under charter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Proprietary insulated thali packaging patent pending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E1A16"/>
                </a:solidFill>
              </a:rPr>
              <a:t>↗ Seeking aligned angel &amp; institutional partners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D726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DR. ROHINI VARMA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CHEF ANANYA SEN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ARJUN NAIR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D726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BENGALURU HQ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6B5E55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5E55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5E55"/>
                </a:solidFill>
              </a:rPr>
              <a:t>12 / 13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0" y="3657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8AA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PROJECT / 2026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11064240" cy="0"/>
          </a:xfrm>
          <a:prstGeom prst="line">
            <a:avLst/>
          </a:prstGeom>
          <a:noFill/>
          <a:ln w="6350">
            <a:solidFill>
              <a:srgbClr val="B8AA9C">
                <a:alpha val="3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2B705"/>
                </a:solidFill>
              </a:rPr>
              <a:t>12 / EVERY MEAL ON A REAL PLATE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FFF8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Experience the live demo.</a:t>
            </a:r>
            <a:endParaRPr lang="en-US" sz="4400" dirty="0"/>
          </a:p>
          <a:p>
            <a:pPr indent="0" marL="0">
              <a:buNone/>
            </a:pPr>
            <a:r>
              <a:rPr lang="en-US" sz="4400" i="1" dirty="0">
                <a:solidFill>
                  <a:srgbClr val="FFF8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surface synced.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8AA9C"/>
                </a:solidFill>
              </a:rPr>
              <a:t>Test customer, kitchen, rider and ops console together live at /demo. A transparent vision for the future of food delivery.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0916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FFF8EC"/>
                </a:solidFill>
              </a:rPr>
              <a:t>↗ fullplate.thesaral.com/demo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FFF8EC"/>
                </a:solidFill>
              </a:rPr>
              <a:t>↗ contact@fullplate.example</a:t>
            </a:r>
            <a:endParaRPr lang="en-US" sz="13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50" dirty="0">
                <a:solidFill>
                  <a:srgbClr val="FFF8EC"/>
                </a:solidFill>
              </a:rPr>
              <a:t>↗ Concept project · Portfolio showcase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60020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211C18"/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92024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MEAL ON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REAL PLATE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b="1" i="1" dirty="0">
                <a:solidFill>
                  <a:srgbClr val="F2B70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ETHICAL FOOD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48640" y="6309360"/>
            <a:ext cx="11064240" cy="0"/>
          </a:xfrm>
          <a:prstGeom prst="line">
            <a:avLst/>
          </a:prstGeom>
          <a:noFill/>
          <a:ln w="6350">
            <a:solidFill>
              <a:srgbClr val="B8AA9C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B8AA9C"/>
                </a:solidFill>
              </a:rPr>
              <a:t>FULLPLATE · ETHICAL FOOD DELIVERY · CONCEPT SPECIFICATION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515600" y="64465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B8AA9C"/>
                </a:solidFill>
              </a:rPr>
              <a:t>13 / 13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FullPlate Technologies (fictional concept)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FullPlate · Every meal on a real plate.</dc:title>
  <dc:subject>Ethical Food Delivery Concept</dc:subject>
  <dc:creator>FullPlate Concept Studio</dc:creator>
  <cp:lastModifiedBy>FullPlate Concept Studio</cp:lastModifiedBy>
  <cp:revision>1</cp:revision>
  <dcterms:created xsi:type="dcterms:W3CDTF">2026-10-06T02:32:43Z</dcterms:created>
  <dcterms:modified xsi:type="dcterms:W3CDTF">2026-10-06T02:32:43Z</dcterms:modified>
</cp:coreProperties>
</file>